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9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kulmainen kolmi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tsikk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7" name="Alaotsikk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grpSp>
        <p:nvGrpSpPr>
          <p:cNvPr id="2" name="Ryhmä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Puolivapaa piirto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Puolivapaa piirto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Puolivapaa piirto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uora yhdysviiv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Päivämäärän paikkamerkki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19" name="Alatunnisteen paikkamerk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27" name="Dian numeron paikkamerkki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  <p:sp>
        <p:nvSpPr>
          <p:cNvPr id="7" name="Otsikk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  <p:sp>
        <p:nvSpPr>
          <p:cNvPr id="7" name="Lovettu nuolenkärki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Lovettu nuolenkärki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  <p:sp>
        <p:nvSpPr>
          <p:cNvPr id="8" name="Otsikk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tailu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  <p:sp>
        <p:nvSpPr>
          <p:cNvPr id="6" name="Otsikk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8" name="Puolivapaa piirto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Puolivapaa piirto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Suorakulmainen kolmi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uora yhdysviiv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Lovettu nuolenkärki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Lovettu nuolenkärki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uolivapaa piirto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Puolivapaa piirto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Suorakulmainen kolmi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uora yhdysviiv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tsikon paikkamerkki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0" name="Tekstin paikkamerkki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0" name="Päivämäärän paikkamerkki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C079841-F148-43A5-9024-5B9C5B6724A0}" type="datetimeFigureOut">
              <a:rPr lang="fi-FI" smtClean="0"/>
              <a:t>5.5.2009</a:t>
            </a:fld>
            <a:endParaRPr lang="fi-FI"/>
          </a:p>
        </p:txBody>
      </p:sp>
      <p:sp>
        <p:nvSpPr>
          <p:cNvPr id="22" name="Alatunnisteen paikkamerk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18" name="Dian numeron paikkamerkki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82E6BB9-9CD6-4FB4-A506-68E7C426C5FC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isällön paikkamerkk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Älä käytä liikaa tekstiä, jotta luettavuus säilyy</a:t>
            </a:r>
          </a:p>
          <a:p>
            <a:r>
              <a:rPr lang="fi-FI" dirty="0" smtClean="0"/>
              <a:t>Riittävä fonttikoko yli 20 pistettä</a:t>
            </a:r>
          </a:p>
          <a:p>
            <a:r>
              <a:rPr lang="fi-FI" dirty="0" smtClean="0"/>
              <a:t>Käytä korkeintaan kahta eri fonttityyppiä</a:t>
            </a:r>
          </a:p>
          <a:p>
            <a:r>
              <a:rPr lang="fi-FI" dirty="0" smtClean="0"/>
              <a:t>Ei liikaa kuvia ja tehosteita, sisältö pääasia</a:t>
            </a:r>
          </a:p>
          <a:p>
            <a:r>
              <a:rPr lang="fi-FI" dirty="0" smtClean="0"/>
              <a:t>Vältä liiallista värien käyttöä</a:t>
            </a:r>
          </a:p>
          <a:p>
            <a:r>
              <a:rPr lang="fi-FI" dirty="0" smtClean="0"/>
              <a:t>Käytä samantyyppisiä värejä</a:t>
            </a:r>
          </a:p>
          <a:p>
            <a:r>
              <a:rPr lang="fi-FI" dirty="0" smtClean="0"/>
              <a:t>Varmista, että otsikko vastaa sisältöä</a:t>
            </a:r>
          </a:p>
          <a:p>
            <a:r>
              <a:rPr lang="fi-FI" dirty="0" smtClean="0"/>
              <a:t>Diojen järjestys</a:t>
            </a:r>
          </a:p>
          <a:p>
            <a:endParaRPr lang="fi-FI" dirty="0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Hyvä esitys</a:t>
            </a:r>
            <a:endParaRPr lang="fi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Esityksen onnistunut aloitus on tärkeää, jotta saadaan yleisö kuuntelemaan. </a:t>
            </a:r>
          </a:p>
          <a:p>
            <a:r>
              <a:rPr lang="fi-FI" dirty="0" smtClean="0"/>
              <a:t>Esityksen sisällössä kannattaa keskittyä vain olennaiseen. Aika on rahaa…</a:t>
            </a:r>
          </a:p>
          <a:p>
            <a:r>
              <a:rPr lang="fi-FI" dirty="0" smtClean="0"/>
              <a:t>Ihminen pystyy ottamaan tietoa vain rajallisen määrän kerralla.</a:t>
            </a:r>
          </a:p>
          <a:p>
            <a:r>
              <a:rPr lang="fi-FI" dirty="0" smtClean="0"/>
              <a:t>Kannattaa </a:t>
            </a:r>
            <a:r>
              <a:rPr lang="fi-FI" dirty="0" err="1" smtClean="0"/>
              <a:t>kuivaharjoitella</a:t>
            </a:r>
            <a:r>
              <a:rPr lang="fi-FI" dirty="0" smtClean="0"/>
              <a:t> ennen esitystä.</a:t>
            </a:r>
          </a:p>
          <a:p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Hyvä esitys</a:t>
            </a:r>
            <a:endParaRPr lang="fi-F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Alle 10 riviä tekstiä on keskimääräisesti hyvä määrä yhdelle dialle ja alle 10 sanaa on hyvä määrä yhdelle riville – ei siis pitkiä lauseita vaan ytimekkäitä tekstejä.</a:t>
            </a:r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Hyvä esitys</a:t>
            </a:r>
            <a:endParaRPr lang="fi-FI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l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ul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Aul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111</Words>
  <Application>Microsoft Office PowerPoint</Application>
  <PresentationFormat>Näytössä katseltava diaesitys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4" baseType="lpstr">
      <vt:lpstr>Aula</vt:lpstr>
      <vt:lpstr>Hyvä esitys</vt:lpstr>
      <vt:lpstr>Hyvä esitys</vt:lpstr>
      <vt:lpstr>Hyvä esitys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Hyvä esitys</dc:title>
  <dc:creator>Sillhil</dc:creator>
  <cp:lastModifiedBy>Sillhil</cp:lastModifiedBy>
  <cp:revision>3</cp:revision>
  <dcterms:created xsi:type="dcterms:W3CDTF">2009-05-05T07:42:25Z</dcterms:created>
  <dcterms:modified xsi:type="dcterms:W3CDTF">2009-05-05T07:54:07Z</dcterms:modified>
</cp:coreProperties>
</file>